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63" r:id="rId2"/>
    <p:sldId id="271" r:id="rId3"/>
    <p:sldId id="272" r:id="rId4"/>
    <p:sldId id="273" r:id="rId5"/>
    <p:sldId id="283" r:id="rId6"/>
    <p:sldId id="284" r:id="rId7"/>
    <p:sldId id="285" r:id="rId8"/>
  </p:sldIdLst>
  <p:sldSz cx="10080625" cy="7559675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6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295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CD71345-EF22-416C-B494-E0DF025D8C56}" type="datetimeFigureOut">
              <a:rPr lang="en-US"/>
              <a:pPr>
                <a:defRPr/>
              </a:pPr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E9BF243-094F-4911-A9EF-EE1CB8111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EB8FBC5F-436B-49F3-9E2D-79035B708D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3C46C-0F87-491A-B095-5E0E6A99D19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0802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3C46C-0F87-491A-B095-5E0E6A99D19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1961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950AA-3F52-4E31-BD25-9B8BA476C2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1BAAE-FFAD-4897-84AC-102395D4AE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7738" y="0"/>
            <a:ext cx="2274887" cy="675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677025" cy="675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5ECF-594F-4B60-AA82-D8CBE8690D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D2745-93E1-4500-AC98-D4035D4035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59082-1481-4508-82B6-A9CFAE515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BDF37-3281-4C01-A1B2-9F7AB0860A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AD88-16BA-4898-8F45-66B380E9E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AD6CD-E6E1-4CF3-A3CC-3291C2D26D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91985-E699-4732-AF21-CDEC048414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1D3B5-4AA0-4ECF-89ED-0DAD2A7753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50241-E76F-4D6B-B3D4-2D96856D9C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Muokkaa otsikon tekstimuotoa napsauttamalla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Muokkaa jäsennyksen tekstimuotoa napsauttamalla</a:t>
            </a:r>
          </a:p>
          <a:p>
            <a:pPr lvl="1"/>
            <a:r>
              <a:rPr lang="en-GB" smtClean="0"/>
              <a:t>Toinen jäsennystaso</a:t>
            </a:r>
          </a:p>
          <a:p>
            <a:pPr lvl="2"/>
            <a:r>
              <a:rPr lang="en-GB" smtClean="0"/>
              <a:t>Kolmas jäsennystaso</a:t>
            </a:r>
          </a:p>
          <a:p>
            <a:pPr lvl="3"/>
            <a:r>
              <a:rPr lang="en-GB" smtClean="0"/>
              <a:t>Neljäs jäsennystaso</a:t>
            </a:r>
          </a:p>
          <a:p>
            <a:pPr lvl="4"/>
            <a:r>
              <a:rPr lang="en-GB" smtClean="0"/>
              <a:t>Viides jäsennystaso</a:t>
            </a:r>
          </a:p>
          <a:p>
            <a:pPr lvl="4"/>
            <a:r>
              <a:rPr lang="en-GB" smtClean="0"/>
              <a:t>Kuudes jäsennystaso</a:t>
            </a:r>
          </a:p>
          <a:p>
            <a:pPr lvl="4"/>
            <a:r>
              <a:rPr lang="en-GB" smtClean="0"/>
              <a:t>Seitsemäs jäsennystaso</a:t>
            </a:r>
          </a:p>
          <a:p>
            <a:pPr lvl="4"/>
            <a:r>
              <a:rPr lang="en-GB" smtClean="0"/>
              <a:t>Kahdeksas jäsennystaso</a:t>
            </a:r>
          </a:p>
          <a:p>
            <a:pPr lvl="4"/>
            <a:r>
              <a:rPr lang="en-GB" smtClean="0"/>
              <a:t>Yhdeksäs jäsennystaso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B96DC42-BB28-4F91-99FE-1FC263F6D3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wipe/>
  </p:transition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24450" y="3948113"/>
            <a:ext cx="4886325" cy="1258887"/>
          </a:xfrm>
        </p:spPr>
        <p:txBody>
          <a:bodyPr/>
          <a:lstStyle/>
          <a:p>
            <a:pPr eaLnBrk="1" hangingPunct="1"/>
            <a:r>
              <a:rPr lang="en-US" altLang="en-US" sz="3500" smtClean="0"/>
              <a:t>Dr. Unnikrishnan P.C.</a:t>
            </a:r>
          </a:p>
          <a:p>
            <a:pPr eaLnBrk="1" hangingPunct="1"/>
            <a:r>
              <a:rPr lang="en-US" altLang="en-US" smtClean="0"/>
              <a:t>Professor, EEE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182813" y="1795463"/>
            <a:ext cx="7216775" cy="1190625"/>
          </a:xfrm>
        </p:spPr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EE305 Power Electronics</a:t>
            </a:r>
            <a:endParaRPr lang="en-US" altLang="en-US" sz="5300" smtClean="0">
              <a:solidFill>
                <a:schemeClr val="tx1"/>
              </a:solidFill>
            </a:endParaRPr>
          </a:p>
        </p:txBody>
      </p:sp>
      <p:pic>
        <p:nvPicPr>
          <p:cNvPr id="2052" name="Picture 6" descr="C:\Users\HP\Desktop\Screenshot_2016-07-10-09-47-22-47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188" y="0"/>
            <a:ext cx="5030787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http://www.electricaltechnology.org/wp-content/uploads/2015/10/AC-Electrical-Drive-Block-Diagram-What-is-electric-dri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789238"/>
            <a:ext cx="47625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with 1-phase converters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Used in low power applications rarely exceeding 5 KW</a:t>
            </a:r>
          </a:p>
          <a:p>
            <a:r>
              <a:rPr lang="en-US" sz="2800" dirty="0" smtClean="0"/>
              <a:t>Large output voltage and current form factor. </a:t>
            </a:r>
          </a:p>
          <a:p>
            <a:r>
              <a:rPr lang="en-US" sz="2800" dirty="0" smtClean="0"/>
              <a:t>Large low frequency harmonic ripple current causing harmonic power loss and reduced efficiency. </a:t>
            </a:r>
          </a:p>
          <a:p>
            <a:r>
              <a:rPr lang="en-US" sz="2800" dirty="0" smtClean="0"/>
              <a:t>Very large filter capacitor for obtaining smooth output dc voltage. </a:t>
            </a:r>
          </a:p>
          <a:p>
            <a:r>
              <a:rPr lang="en-US" sz="2800" dirty="0" smtClean="0"/>
              <a:t>Low frequency harmonic current is injected in the input ac line which is difficult to filter. The situation becomes worse with capacitive loads.</a:t>
            </a:r>
            <a:endParaRPr lang="en-US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3-phase half wave uncontrolled rectifier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98637"/>
            <a:ext cx="6183312" cy="5638800"/>
          </a:xfrm>
        </p:spPr>
        <p:txBody>
          <a:bodyPr/>
          <a:lstStyle/>
          <a:p>
            <a:r>
              <a:rPr lang="en-US" sz="2800" dirty="0" smtClean="0"/>
              <a:t>Common Cathode Configuration, Device with the largest cathode voltage will conduct.</a:t>
            </a:r>
          </a:p>
          <a:p>
            <a:r>
              <a:rPr lang="en-US" sz="2800" dirty="0" smtClean="0"/>
              <a:t>X,Y,Z are points of natural commutation</a:t>
            </a:r>
          </a:p>
          <a:p>
            <a:r>
              <a:rPr lang="en-US" sz="2800" dirty="0" smtClean="0"/>
              <a:t>Each device conducts for 120</a:t>
            </a:r>
            <a:r>
              <a:rPr lang="en-US" sz="2800" dirty="0" smtClean="0">
                <a:sym typeface="Symbol"/>
              </a:rPr>
              <a:t></a:t>
            </a:r>
            <a:endParaRPr lang="en-US" sz="2800" dirty="0" smtClean="0"/>
          </a:p>
          <a:p>
            <a:r>
              <a:rPr lang="en-US" sz="2800" dirty="0" smtClean="0"/>
              <a:t>Three pulse converter</a:t>
            </a:r>
          </a:p>
          <a:p>
            <a:r>
              <a:rPr lang="en-US" sz="2800" dirty="0" smtClean="0"/>
              <a:t>When any device conducts, the load voltage is its phase voltage</a:t>
            </a:r>
          </a:p>
          <a:p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83312" y="1189037"/>
            <a:ext cx="3657600" cy="2581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3312" y="3797300"/>
            <a:ext cx="360045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Finding Voltage across D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&amp; V</a:t>
            </a:r>
            <a:r>
              <a:rPr lang="en-US" sz="2800" baseline="-25000" dirty="0" smtClean="0"/>
              <a:t>O</a:t>
            </a:r>
            <a:endParaRPr lang="en-US" sz="2800" baseline="-25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03500"/>
            <a:ext cx="10080625" cy="300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12" y="2560637"/>
            <a:ext cx="9226328" cy="31050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015350" y="4796575"/>
            <a:ext cx="1755263" cy="378777"/>
          </a:xfrm>
          <a:prstGeom prst="rect">
            <a:avLst/>
          </a:prstGeom>
        </p:spPr>
        <p:txBody>
          <a:bodyPr wrap="none" lIns="100794" tIns="50397" rIns="100794" bIns="50397">
            <a:spAutoFit/>
          </a:bodyPr>
          <a:lstStyle/>
          <a:p>
            <a:pPr algn="ctr"/>
            <a:r>
              <a:rPr lang="en-US" dirty="0" smtClean="0"/>
              <a:t>Circuit diagram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20713" y="152400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3-phase Full wave uncontrolled rectifier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1280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29685" y="6917158"/>
            <a:ext cx="1361951" cy="378777"/>
          </a:xfrm>
          <a:prstGeom prst="rect">
            <a:avLst/>
          </a:prstGeom>
        </p:spPr>
        <p:txBody>
          <a:bodyPr wrap="none" lIns="100794" tIns="50397" rIns="100794" bIns="50397">
            <a:spAutoFit/>
          </a:bodyPr>
          <a:lstStyle/>
          <a:p>
            <a:pPr algn="ctr"/>
            <a:r>
              <a:rPr lang="en-US" dirty="0" smtClean="0"/>
              <a:t>Waveforms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20713" y="152400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3-phase Full wave uncontrolled rectifier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0312" y="1692275"/>
            <a:ext cx="786068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053214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Voltage across Load- V</a:t>
            </a:r>
            <a:r>
              <a:rPr lang="en-US" sz="2800" baseline="-25000" dirty="0" smtClean="0"/>
              <a:t>O</a:t>
            </a:r>
            <a:endParaRPr lang="en-US" sz="2800" baseline="-25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41625"/>
            <a:ext cx="10080625" cy="29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38340</TotalTime>
  <Words>154</Words>
  <Application>Microsoft Office PowerPoint</Application>
  <PresentationFormat>Custom</PresentationFormat>
  <Paragraphs>25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EE305 Power Electronics</vt:lpstr>
      <vt:lpstr>Disadvantages with 1-phase converters</vt:lpstr>
      <vt:lpstr>3-phase half wave uncontrolled rectifier</vt:lpstr>
      <vt:lpstr>Finding Voltage across D1 &amp; VO</vt:lpstr>
      <vt:lpstr>Slide 5</vt:lpstr>
      <vt:lpstr>Slide 6</vt:lpstr>
      <vt:lpstr>Voltage across Load- VO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erorrs</dc:creator>
  <cp:lastModifiedBy>unnikrishnan</cp:lastModifiedBy>
  <cp:revision>293</cp:revision>
  <cp:lastPrinted>1601-01-01T00:00:00Z</cp:lastPrinted>
  <dcterms:created xsi:type="dcterms:W3CDTF">2010-02-21T15:05:38Z</dcterms:created>
  <dcterms:modified xsi:type="dcterms:W3CDTF">2017-09-10T15:55:22Z</dcterms:modified>
</cp:coreProperties>
</file>