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63" r:id="rId2"/>
    <p:sldId id="301" r:id="rId3"/>
    <p:sldId id="302" r:id="rId4"/>
    <p:sldId id="303" r:id="rId5"/>
    <p:sldId id="304" r:id="rId6"/>
    <p:sldId id="300" r:id="rId7"/>
    <p:sldId id="305" r:id="rId8"/>
    <p:sldId id="306" r:id="rId9"/>
    <p:sldId id="307" r:id="rId10"/>
    <p:sldId id="309" r:id="rId11"/>
    <p:sldId id="308" r:id="rId12"/>
    <p:sldId id="310" r:id="rId13"/>
    <p:sldId id="311" r:id="rId14"/>
  </p:sldIdLst>
  <p:sldSz cx="10080625" cy="7559675"/>
  <p:notesSz cx="7559675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6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-2952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6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DCD71345-EF22-416C-B494-E0DF025D8C56}" type="datetimeFigureOut">
              <a:rPr lang="en-US"/>
              <a:pPr>
                <a:defRPr/>
              </a:pPr>
              <a:t>10/7/2017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7E9BF243-094F-4911-A9EF-EE1CB8111F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7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7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EB8FBC5F-436B-49F3-9E2D-79035B708D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950AA-3F52-4E31-BD25-9B8BA476C2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1BAAE-FFAD-4897-84AC-102395D4AE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7738" y="0"/>
            <a:ext cx="2274887" cy="675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0"/>
            <a:ext cx="6677025" cy="675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75ECF-594F-4B60-AA82-D8CBE8690D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D2745-93E1-4500-AC98-D4035D4035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59082-1481-4508-82B6-A9CFAE515A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BDF37-3281-4C01-A1B2-9F7AB0860A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FAD88-16BA-4898-8F45-66B380E9E6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AD6CD-E6E1-4CF3-A3CC-3291C2D26D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91985-E699-4732-AF21-CDEC048414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1D3B5-4AA0-4ECF-89ED-0DAD2A7753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50241-E76F-4D6B-B3D4-2D96856D9C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Muokkaa otsikon tekstimuotoa napsauttamalla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Muokkaa jäsennyksen tekstimuotoa napsauttamalla</a:t>
            </a:r>
          </a:p>
          <a:p>
            <a:pPr lvl="1"/>
            <a:r>
              <a:rPr lang="en-GB" smtClean="0"/>
              <a:t>Toinen jäsennystaso</a:t>
            </a:r>
          </a:p>
          <a:p>
            <a:pPr lvl="2"/>
            <a:r>
              <a:rPr lang="en-GB" smtClean="0"/>
              <a:t>Kolmas jäsennystaso</a:t>
            </a:r>
          </a:p>
          <a:p>
            <a:pPr lvl="3"/>
            <a:r>
              <a:rPr lang="en-GB" smtClean="0"/>
              <a:t>Neljäs jäsennystaso</a:t>
            </a:r>
          </a:p>
          <a:p>
            <a:pPr lvl="4"/>
            <a:r>
              <a:rPr lang="en-GB" smtClean="0"/>
              <a:t>Viides jäsennystaso</a:t>
            </a:r>
          </a:p>
          <a:p>
            <a:pPr lvl="4"/>
            <a:r>
              <a:rPr lang="en-GB" smtClean="0"/>
              <a:t>Kuudes jäsennystaso</a:t>
            </a:r>
          </a:p>
          <a:p>
            <a:pPr lvl="4"/>
            <a:r>
              <a:rPr lang="en-GB" smtClean="0"/>
              <a:t>Seitsemäs jäsennystaso</a:t>
            </a:r>
          </a:p>
          <a:p>
            <a:pPr lvl="4"/>
            <a:r>
              <a:rPr lang="en-GB" smtClean="0"/>
              <a:t>Kahdeksas jäsennystaso</a:t>
            </a:r>
          </a:p>
          <a:p>
            <a:pPr lvl="4"/>
            <a:r>
              <a:rPr lang="en-GB" smtClean="0"/>
              <a:t>Yhdeksäs jäsennystaso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FB96DC42-BB28-4F91-99FE-1FC263F6D3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>
    <p:wipe/>
  </p:transition>
  <p:txStyles>
    <p:titleStyle>
      <a:lvl1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DejaVu Sans" charset="0"/>
          <a:cs typeface="DejaVu Sans" charset="0"/>
        </a:defRPr>
      </a:lvl2pPr>
      <a:lvl3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DejaVu Sans" charset="0"/>
          <a:cs typeface="DejaVu Sans" charset="0"/>
        </a:defRPr>
      </a:lvl3pPr>
      <a:lvl4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DejaVu Sans" charset="0"/>
          <a:cs typeface="DejaVu Sans" charset="0"/>
        </a:defRPr>
      </a:lvl4pPr>
      <a:lvl5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DejaVu Sans" charset="0"/>
          <a:cs typeface="DejaVu Sans" charset="0"/>
        </a:defRPr>
      </a:lvl5pPr>
      <a:lvl6pPr marL="2514600" indent="-2286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DejaVu Sans" charset="0"/>
          <a:cs typeface="DejaVu Sans" charset="0"/>
        </a:defRPr>
      </a:lvl6pPr>
      <a:lvl7pPr marL="2971800" indent="-2286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DejaVu Sans" charset="0"/>
          <a:cs typeface="DejaVu Sans" charset="0"/>
        </a:defRPr>
      </a:lvl7pPr>
      <a:lvl8pPr marL="3429000" indent="-2286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DejaVu Sans" charset="0"/>
          <a:cs typeface="DejaVu Sans" charset="0"/>
        </a:defRPr>
      </a:lvl8pPr>
      <a:lvl9pPr marL="3886200" indent="-2286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lnSpc>
          <a:spcPct val="10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24450" y="3948113"/>
            <a:ext cx="4886325" cy="1258887"/>
          </a:xfrm>
        </p:spPr>
        <p:txBody>
          <a:bodyPr/>
          <a:lstStyle/>
          <a:p>
            <a:pPr eaLnBrk="1" hangingPunct="1"/>
            <a:r>
              <a:rPr lang="en-US" altLang="en-US" sz="3500" smtClean="0"/>
              <a:t>Dr. Unnikrishnan P.C.</a:t>
            </a:r>
          </a:p>
          <a:p>
            <a:pPr eaLnBrk="1" hangingPunct="1"/>
            <a:r>
              <a:rPr lang="en-US" altLang="en-US" smtClean="0"/>
              <a:t>Professor, EEE</a:t>
            </a: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2182813" y="1795463"/>
            <a:ext cx="7216775" cy="1190625"/>
          </a:xfrm>
        </p:spPr>
        <p:txBody>
          <a:bodyPr/>
          <a:lstStyle/>
          <a:p>
            <a:r>
              <a:rPr lang="en-GB" smtClean="0">
                <a:solidFill>
                  <a:schemeClr val="tx1"/>
                </a:solidFill>
              </a:rPr>
              <a:t>EE305 Power Electronics</a:t>
            </a:r>
            <a:endParaRPr lang="en-US" altLang="en-US" sz="5300" smtClean="0">
              <a:solidFill>
                <a:schemeClr val="tx1"/>
              </a:solidFill>
            </a:endParaRPr>
          </a:p>
        </p:txBody>
      </p:sp>
      <p:pic>
        <p:nvPicPr>
          <p:cNvPr id="2052" name="Picture 6" descr="C:\Users\HP\Desktop\Screenshot_2016-07-10-09-47-22-477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188" y="0"/>
            <a:ext cx="5030787" cy="192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4" descr="http://www.electricaltechnology.org/wp-content/uploads/2015/10/AC-Electrical-Drive-Block-Diagram-What-is-electric-driv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789238"/>
            <a:ext cx="4762500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9069387" cy="12604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Single Phase Full Bridge Inverter RL Load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92112" y="2255837"/>
            <a:ext cx="64155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0000"/>
                </a:solidFill>
              </a:rPr>
              <a:t>Mode 1: </a:t>
            </a:r>
            <a:r>
              <a:rPr lang="en-US" sz="2400" b="1" dirty="0" smtClean="0">
                <a:solidFill>
                  <a:schemeClr val="tx1"/>
                </a:solidFill>
              </a:rPr>
              <a:t>Diode D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1</a:t>
            </a:r>
            <a:r>
              <a:rPr lang="en-US" sz="2400" b="1" dirty="0" smtClean="0">
                <a:solidFill>
                  <a:schemeClr val="tx1"/>
                </a:solidFill>
              </a:rPr>
              <a:t> &amp; D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2  </a:t>
            </a:r>
            <a:r>
              <a:rPr lang="en-US" sz="2400" b="1" dirty="0" smtClean="0">
                <a:solidFill>
                  <a:schemeClr val="tx1"/>
                </a:solidFill>
              </a:rPr>
              <a:t>Conducts   0 &lt; t &lt; t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" name="Rectangle 5"/>
          <p:cNvSpPr/>
          <p:nvPr/>
        </p:nvSpPr>
        <p:spPr>
          <a:xfrm>
            <a:off x="392112" y="2865437"/>
            <a:ext cx="6822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0000"/>
                </a:solidFill>
              </a:rPr>
              <a:t>Mode 2: </a:t>
            </a:r>
            <a:r>
              <a:rPr lang="en-US" sz="2400" b="1" dirty="0" smtClean="0">
                <a:solidFill>
                  <a:schemeClr val="tx1"/>
                </a:solidFill>
              </a:rPr>
              <a:t>S1 &amp; S2  are turned ON     t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1</a:t>
            </a:r>
            <a:r>
              <a:rPr lang="en-US" sz="2400" b="1" dirty="0" smtClean="0">
                <a:solidFill>
                  <a:schemeClr val="tx1"/>
                </a:solidFill>
              </a:rPr>
              <a:t> &lt; t &lt; T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S</a:t>
            </a:r>
            <a:r>
              <a:rPr lang="en-US" sz="2400" b="1" dirty="0" smtClean="0">
                <a:solidFill>
                  <a:schemeClr val="tx1"/>
                </a:solidFill>
              </a:rPr>
              <a:t>/2</a:t>
            </a:r>
            <a:endParaRPr lang="en-US" sz="2400" b="1" baseline="-25000" dirty="0" smtClean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2112" y="3394372"/>
            <a:ext cx="68243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0000"/>
                </a:solidFill>
              </a:rPr>
              <a:t>Mode 3: </a:t>
            </a:r>
            <a:r>
              <a:rPr lang="en-US" sz="2400" b="1" dirty="0" smtClean="0">
                <a:solidFill>
                  <a:schemeClr val="tx1"/>
                </a:solidFill>
              </a:rPr>
              <a:t>Diode D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3</a:t>
            </a:r>
            <a:r>
              <a:rPr lang="en-US" sz="2400" b="1" dirty="0" smtClean="0">
                <a:solidFill>
                  <a:schemeClr val="tx1"/>
                </a:solidFill>
              </a:rPr>
              <a:t> &amp; D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4  </a:t>
            </a:r>
            <a:r>
              <a:rPr lang="en-US" sz="2400" b="1" dirty="0" smtClean="0">
                <a:solidFill>
                  <a:schemeClr val="tx1"/>
                </a:solidFill>
              </a:rPr>
              <a:t>Conducts   T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S</a:t>
            </a:r>
            <a:r>
              <a:rPr lang="en-US" sz="2400" b="1" dirty="0" smtClean="0">
                <a:solidFill>
                  <a:schemeClr val="tx1"/>
                </a:solidFill>
              </a:rPr>
              <a:t>/2 &lt; t &lt; t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2112" y="4008437"/>
            <a:ext cx="6566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0000"/>
                </a:solidFill>
              </a:rPr>
              <a:t>Mode 2: </a:t>
            </a:r>
            <a:r>
              <a:rPr lang="en-US" sz="2400" b="1" dirty="0" smtClean="0">
                <a:solidFill>
                  <a:schemeClr val="tx1"/>
                </a:solidFill>
              </a:rPr>
              <a:t>S3 &amp; S4  are turned ON     t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1" dirty="0" smtClean="0">
                <a:solidFill>
                  <a:schemeClr val="tx1"/>
                </a:solidFill>
              </a:rPr>
              <a:t> &lt; t &lt; T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S</a:t>
            </a:r>
          </a:p>
        </p:txBody>
      </p:sp>
    </p:spTree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9372599" cy="12604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Single Phase Full Bridge Inverter R &amp; RL Loads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7912" y="1189037"/>
            <a:ext cx="7402512" cy="301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7912" y="4237037"/>
            <a:ext cx="7391400" cy="2931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Single Phase Full Bridge Inverter-R Load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440112" y="1874837"/>
          <a:ext cx="1927225" cy="787400"/>
        </p:xfrm>
        <a:graphic>
          <a:graphicData uri="http://schemas.openxmlformats.org/presentationml/2006/ole">
            <p:oleObj spid="_x0000_s29698" name="Equation" r:id="rId3" imgW="558720" imgH="2286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5912" y="2713037"/>
            <a:ext cx="624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Average Power delivered to the load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516312" y="3322637"/>
          <a:ext cx="1927225" cy="1444625"/>
        </p:xfrm>
        <a:graphic>
          <a:graphicData uri="http://schemas.openxmlformats.org/presentationml/2006/ole">
            <p:oleObj spid="_x0000_s29699" name="Equation" r:id="rId4" imgW="558720" imgH="41904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2112" y="5075237"/>
            <a:ext cx="624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RMS value of the nth harmonic Voltage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2754312" y="5837237"/>
          <a:ext cx="3109912" cy="1487487"/>
        </p:xfrm>
        <a:graphic>
          <a:graphicData uri="http://schemas.openxmlformats.org/presentationml/2006/ole">
            <p:oleObj spid="_x0000_s29700" name="Equation" r:id="rId5" imgW="901440" imgH="431640" progId="Equation.3">
              <p:embed/>
            </p:oleObj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Single Phase Full Bridge Inverter-R Load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Performance Parameters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06712" y="1798637"/>
          <a:ext cx="2133600" cy="1296190"/>
        </p:xfrm>
        <a:graphic>
          <a:graphicData uri="http://schemas.openxmlformats.org/presentationml/2006/ole">
            <p:oleObj spid="_x0000_s30722" name="Equation" r:id="rId3" imgW="711000" imgH="43164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-1" y="1722437"/>
            <a:ext cx="10080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Harmonic Factor: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44512" y="3779837"/>
          <a:ext cx="8366126" cy="1708150"/>
        </p:xfrm>
        <a:graphic>
          <a:graphicData uri="http://schemas.openxmlformats.org/presentationml/2006/ole">
            <p:oleObj spid="_x0000_s30723" name="Equation" r:id="rId4" imgW="2425680" imgH="4950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3246437"/>
            <a:ext cx="4125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Total Harmonic Distortion: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135312" y="5913437"/>
          <a:ext cx="2247900" cy="1295400"/>
        </p:xfrm>
        <a:graphic>
          <a:graphicData uri="http://schemas.openxmlformats.org/presentationml/2006/ole">
            <p:oleObj spid="_x0000_s30724" name="Equation" r:id="rId5" imgW="749160" imgH="43164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8601" y="5913437"/>
            <a:ext cx="2754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Distortion Factor: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Single Phase Half Bridge Inverter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1712" y="2027237"/>
            <a:ext cx="739951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Single Phase Half Bridge Inverter-R Load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440112" y="2408237"/>
          <a:ext cx="2057400" cy="1357009"/>
        </p:xfrm>
        <a:graphic>
          <a:graphicData uri="http://schemas.openxmlformats.org/presentationml/2006/ole">
            <p:oleObj spid="_x0000_s1026" name="Equation" r:id="rId3" imgW="596880" imgH="39348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0712" y="4541837"/>
            <a:ext cx="624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Average Power delivered to the load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821112" y="5456237"/>
          <a:ext cx="1927225" cy="1444625"/>
        </p:xfrm>
        <a:graphic>
          <a:graphicData uri="http://schemas.openxmlformats.org/presentationml/2006/ole">
            <p:oleObj spid="_x0000_s1027" name="Equation" r:id="rId4" imgW="558720" imgH="419040" progId="Equation.3">
              <p:embed/>
            </p:oleObj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Single Phase Half Bridge Inverter-R Load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Performance Parameters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564312" y="2179637"/>
          <a:ext cx="2133600" cy="1296190"/>
        </p:xfrm>
        <a:graphic>
          <a:graphicData uri="http://schemas.openxmlformats.org/presentationml/2006/ole">
            <p:oleObj spid="_x0000_s2050" name="Equation" r:id="rId3" imgW="711000" imgH="43164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-1" y="1722437"/>
            <a:ext cx="100806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Harmonic Factor: </a:t>
            </a:r>
            <a:r>
              <a:rPr lang="en-US" sz="2400" dirty="0" smtClean="0">
                <a:solidFill>
                  <a:schemeClr val="tx1"/>
                </a:solidFill>
              </a:rPr>
              <a:t>Ratio of the RMS value of the n</a:t>
            </a:r>
            <a:r>
              <a:rPr lang="en-US" sz="2400" baseline="30000" dirty="0" smtClean="0">
                <a:solidFill>
                  <a:schemeClr val="tx1"/>
                </a:solidFill>
              </a:rPr>
              <a:t>th</a:t>
            </a:r>
            <a:r>
              <a:rPr lang="en-US" sz="2400" dirty="0" smtClean="0">
                <a:solidFill>
                  <a:schemeClr val="tx1"/>
                </a:solidFill>
              </a:rPr>
              <a:t> harmonic voltage to the RMS value of the fundamental voltage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73112" y="5075237"/>
          <a:ext cx="8366126" cy="1708150"/>
        </p:xfrm>
        <a:graphic>
          <a:graphicData uri="http://schemas.openxmlformats.org/presentationml/2006/ole">
            <p:oleObj spid="_x0000_s2051" name="Equation" r:id="rId4" imgW="2425680" imgH="4950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3627437"/>
            <a:ext cx="100806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Total Harmonic Distortion: </a:t>
            </a:r>
            <a:r>
              <a:rPr lang="en-US" sz="2400" dirty="0" smtClean="0">
                <a:solidFill>
                  <a:schemeClr val="tx1"/>
                </a:solidFill>
              </a:rPr>
              <a:t>Ratio of the RMS value of the voltage excluding the fundamental voltage to the fundamental voltage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Single Phase Half Bridge Inverter-R Load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Performance Parameters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16312" y="3856037"/>
          <a:ext cx="2247900" cy="1295400"/>
        </p:xfrm>
        <a:graphic>
          <a:graphicData uri="http://schemas.openxmlformats.org/presentationml/2006/ole">
            <p:oleObj spid="_x0000_s3074" name="Equation" r:id="rId3" imgW="749160" imgH="43164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1951037"/>
            <a:ext cx="100806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Distortion Factor: </a:t>
            </a:r>
            <a:r>
              <a:rPr lang="en-US" sz="2400" dirty="0" smtClean="0">
                <a:solidFill>
                  <a:schemeClr val="tx1"/>
                </a:solidFill>
              </a:rPr>
              <a:t>Indicates the amount of harmonic distortion associated with a particular waveform after the harmonics of that waveform have been subjected to a second order attenuation or divided by n</a:t>
            </a:r>
            <a:r>
              <a:rPr lang="en-US" sz="2400" baseline="30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5303837"/>
            <a:ext cx="100806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Lower Order Harmonics: </a:t>
            </a:r>
            <a:r>
              <a:rPr lang="en-US" sz="2400" dirty="0" smtClean="0">
                <a:solidFill>
                  <a:schemeClr val="tx1"/>
                </a:solidFill>
              </a:rPr>
              <a:t>The harmonic component whose frequency is closest to the fundamental one and the amplitude is </a:t>
            </a:r>
            <a:r>
              <a:rPr lang="en-US" sz="2400" dirty="0" smtClean="0">
                <a:solidFill>
                  <a:schemeClr val="tx1"/>
                </a:solidFill>
              </a:rPr>
              <a:t>greater </a:t>
            </a:r>
            <a:r>
              <a:rPr lang="en-US" sz="2400" dirty="0" smtClean="0">
                <a:solidFill>
                  <a:schemeClr val="tx1"/>
                </a:solidFill>
              </a:rPr>
              <a:t>than or equal to 3% of the fundamental component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9069387" cy="12604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Single Phase Half Bridge Inverter RL Load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39712" y="6142037"/>
            <a:ext cx="4296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Diode D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1</a:t>
            </a:r>
            <a:r>
              <a:rPr lang="en-US" sz="2400" b="1" dirty="0" smtClean="0">
                <a:solidFill>
                  <a:schemeClr val="tx1"/>
                </a:solidFill>
              </a:rPr>
              <a:t> Conducts 0 &lt; t &lt; t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26112" y="6142037"/>
            <a:ext cx="40030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S1 turned ON   t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1</a:t>
            </a:r>
            <a:r>
              <a:rPr lang="en-US" sz="2400" b="1" dirty="0" smtClean="0">
                <a:solidFill>
                  <a:schemeClr val="tx1"/>
                </a:solidFill>
              </a:rPr>
              <a:t> &lt; t &lt; T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S</a:t>
            </a:r>
            <a:r>
              <a:rPr lang="en-US" sz="2400" b="1" dirty="0" smtClean="0">
                <a:solidFill>
                  <a:schemeClr val="tx1"/>
                </a:solidFill>
              </a:rPr>
              <a:t>/2</a:t>
            </a:r>
            <a:endParaRPr lang="en-US" sz="2400" b="1" baseline="-25000" dirty="0" smtClean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5" y="1984375"/>
            <a:ext cx="10048875" cy="385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9069387" cy="12604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Single Phase Half Bridge Inverter RL Load</a:t>
            </a:r>
          </a:p>
        </p:txBody>
      </p:sp>
      <p:sp>
        <p:nvSpPr>
          <p:cNvPr id="10" name="Rectangle 9"/>
          <p:cNvSpPr/>
          <p:nvPr/>
        </p:nvSpPr>
        <p:spPr>
          <a:xfrm>
            <a:off x="239712" y="6142037"/>
            <a:ext cx="4647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Diode D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1" dirty="0" smtClean="0">
                <a:solidFill>
                  <a:schemeClr val="tx1"/>
                </a:solidFill>
              </a:rPr>
              <a:t> Conducts T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S</a:t>
            </a:r>
            <a:r>
              <a:rPr lang="en-US" sz="2400" b="1" dirty="0" smtClean="0">
                <a:solidFill>
                  <a:schemeClr val="tx1"/>
                </a:solidFill>
              </a:rPr>
              <a:t>/2 &lt; t &lt; t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26112" y="6142037"/>
            <a:ext cx="3831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S2 turned ON   t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1" dirty="0" smtClean="0">
                <a:solidFill>
                  <a:schemeClr val="tx1"/>
                </a:solidFill>
              </a:rPr>
              <a:t> &lt; t &lt; T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S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75" y="1965325"/>
            <a:ext cx="9744075" cy="387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Single Phase Half Bridge Inverter RL Load</a:t>
            </a:r>
            <a:endParaRPr lang="en-US" dirty="0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712" y="2255837"/>
            <a:ext cx="9556363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Single Phase Full Bridge Inverter RL Load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68312" y="5684837"/>
            <a:ext cx="9067800" cy="1444625"/>
          </a:xfrm>
        </p:spPr>
        <p:txBody>
          <a:bodyPr/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Full bridge is built from two half-bridge leg.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The switching in the second leg is “delayed by 180 degrees” from the first leg.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7912" y="1493837"/>
            <a:ext cx="765544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39072</TotalTime>
  <Words>336</Words>
  <Application>Microsoft Office PowerPoint</Application>
  <PresentationFormat>Custom</PresentationFormat>
  <Paragraphs>35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Equation</vt:lpstr>
      <vt:lpstr>Microsoft Equation 3.0</vt:lpstr>
      <vt:lpstr>EE305 Power Electronics</vt:lpstr>
      <vt:lpstr>Single Phase Half Bridge Inverter</vt:lpstr>
      <vt:lpstr>Single Phase Half Bridge Inverter-R Load</vt:lpstr>
      <vt:lpstr>Single Phase Half Bridge Inverter-R Load Performance Parameters</vt:lpstr>
      <vt:lpstr>Single Phase Half Bridge Inverter-R Load Performance Parameters</vt:lpstr>
      <vt:lpstr>Single Phase Half Bridge Inverter RL Load</vt:lpstr>
      <vt:lpstr>Single Phase Half Bridge Inverter RL Load</vt:lpstr>
      <vt:lpstr>Single Phase Half Bridge Inverter RL Load</vt:lpstr>
      <vt:lpstr>Single Phase Full Bridge Inverter RL Load</vt:lpstr>
      <vt:lpstr>Single Phase Full Bridge Inverter RL Load</vt:lpstr>
      <vt:lpstr>Single Phase Full Bridge Inverter R &amp; RL Loads</vt:lpstr>
      <vt:lpstr>Single Phase Full Bridge Inverter-R Load</vt:lpstr>
      <vt:lpstr>Single Phase Full Bridge Inverter-R Load Performance Parameters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erorrs</dc:creator>
  <cp:lastModifiedBy>unnikrishnan</cp:lastModifiedBy>
  <cp:revision>374</cp:revision>
  <cp:lastPrinted>1601-01-01T00:00:00Z</cp:lastPrinted>
  <dcterms:created xsi:type="dcterms:W3CDTF">2010-02-21T15:05:38Z</dcterms:created>
  <dcterms:modified xsi:type="dcterms:W3CDTF">2017-10-07T00:29:10Z</dcterms:modified>
</cp:coreProperties>
</file>