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263" r:id="rId2"/>
    <p:sldId id="322" r:id="rId3"/>
    <p:sldId id="331" r:id="rId4"/>
    <p:sldId id="325" r:id="rId5"/>
    <p:sldId id="326" r:id="rId6"/>
    <p:sldId id="327" r:id="rId7"/>
    <p:sldId id="329" r:id="rId8"/>
    <p:sldId id="330" r:id="rId9"/>
  </p:sldIdLst>
  <p:sldSz cx="10080625" cy="7559675"/>
  <p:notesSz cx="7559675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DejaVu Sans"/>
        <a:cs typeface="DejaVu San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DejaVu Sans"/>
        <a:cs typeface="DejaVu San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DejaVu Sans"/>
        <a:cs typeface="DejaVu San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DejaVu Sans"/>
        <a:cs typeface="DejaVu San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DejaVu Sans"/>
        <a:cs typeface="DejaVu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6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-295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CD71345-EF22-416C-B494-E0DF025D8C56}" type="datetimeFigureOut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E9BF243-094F-4911-A9EF-EE1CB8111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EB8FBC5F-436B-49F3-9E2D-79035B708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950AA-3F52-4E31-BD25-9B8BA476C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1BAAE-FFAD-4897-84AC-102395D4AE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7738" y="0"/>
            <a:ext cx="2274887" cy="675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677025" cy="675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75ECF-594F-4B60-AA82-D8CBE8690D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2745-93E1-4500-AC98-D4035D4035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59082-1481-4508-82B6-A9CFAE515A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BDF37-3281-4C01-A1B2-9F7AB0860A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FAD88-16BA-4898-8F45-66B380E9E6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AD6CD-E6E1-4CF3-A3CC-3291C2D26D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91985-E699-4732-AF21-CDEC048414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1D3B5-4AA0-4ECF-89ED-0DAD2A7753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50241-E76F-4D6B-B3D4-2D96856D9C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Muokkaa otsikon tekstimuotoa napsauttamalla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Muokkaa jäsennyksen tekstimuotoa napsauttamalla</a:t>
            </a:r>
          </a:p>
          <a:p>
            <a:pPr lvl="1"/>
            <a:r>
              <a:rPr lang="en-GB" smtClean="0"/>
              <a:t>Toinen jäsennystaso</a:t>
            </a:r>
          </a:p>
          <a:p>
            <a:pPr lvl="2"/>
            <a:r>
              <a:rPr lang="en-GB" smtClean="0"/>
              <a:t>Kolmas jäsennystaso</a:t>
            </a:r>
          </a:p>
          <a:p>
            <a:pPr lvl="3"/>
            <a:r>
              <a:rPr lang="en-GB" smtClean="0"/>
              <a:t>Neljäs jäsennystaso</a:t>
            </a:r>
          </a:p>
          <a:p>
            <a:pPr lvl="4"/>
            <a:r>
              <a:rPr lang="en-GB" smtClean="0"/>
              <a:t>Viides jäsennystaso</a:t>
            </a:r>
          </a:p>
          <a:p>
            <a:pPr lvl="4"/>
            <a:r>
              <a:rPr lang="en-GB" smtClean="0"/>
              <a:t>Kuudes jäsennystaso</a:t>
            </a:r>
          </a:p>
          <a:p>
            <a:pPr lvl="4"/>
            <a:r>
              <a:rPr lang="en-GB" smtClean="0"/>
              <a:t>Seitsemäs jäsennystaso</a:t>
            </a:r>
          </a:p>
          <a:p>
            <a:pPr lvl="4"/>
            <a:r>
              <a:rPr lang="en-GB" smtClean="0"/>
              <a:t>Kahdeksas jäsennystaso</a:t>
            </a:r>
          </a:p>
          <a:p>
            <a:pPr lvl="4"/>
            <a:r>
              <a:rPr lang="en-GB" smtClean="0"/>
              <a:t>Yhdeksäs jäsennystaso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B96DC42-BB28-4F91-99FE-1FC263F6D3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wipe/>
  </p:transition>
  <p:txStyles>
    <p:titleStyle>
      <a:lvl1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lnSpc>
          <a:spcPct val="10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24450" y="3948113"/>
            <a:ext cx="4886325" cy="1258887"/>
          </a:xfrm>
        </p:spPr>
        <p:txBody>
          <a:bodyPr/>
          <a:lstStyle/>
          <a:p>
            <a:pPr eaLnBrk="1" hangingPunct="1"/>
            <a:r>
              <a:rPr lang="en-US" altLang="en-US" sz="3500" smtClean="0"/>
              <a:t>Dr. Unnikrishnan P.C.</a:t>
            </a:r>
          </a:p>
          <a:p>
            <a:pPr eaLnBrk="1" hangingPunct="1"/>
            <a:r>
              <a:rPr lang="en-US" altLang="en-US" smtClean="0"/>
              <a:t>Professor, EEE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182813" y="1795463"/>
            <a:ext cx="7216775" cy="1190625"/>
          </a:xfrm>
        </p:spPr>
        <p:txBody>
          <a:bodyPr/>
          <a:lstStyle/>
          <a:p>
            <a:r>
              <a:rPr lang="en-GB" smtClean="0">
                <a:solidFill>
                  <a:schemeClr val="tx1"/>
                </a:solidFill>
              </a:rPr>
              <a:t>EE305 Power Electronics</a:t>
            </a:r>
            <a:endParaRPr lang="en-US" altLang="en-US" sz="5300" smtClean="0">
              <a:solidFill>
                <a:schemeClr val="tx1"/>
              </a:solidFill>
            </a:endParaRPr>
          </a:p>
        </p:txBody>
      </p:sp>
      <p:pic>
        <p:nvPicPr>
          <p:cNvPr id="2052" name="Picture 6" descr="C:\Users\HP\Desktop\Screenshot_2016-07-10-09-47-22-47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6188" y="0"/>
            <a:ext cx="5030787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http://www.electricaltechnology.org/wp-content/uploads/2015/10/AC-Electrical-Drive-Block-Diagram-What-is-electric-dri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9238"/>
            <a:ext cx="47625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Step-Down Chopper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step down chop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2712" y="1646237"/>
            <a:ext cx="7162800" cy="53721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ChangeAspect="1"/>
          </p:cNvGraphicFramePr>
          <p:nvPr>
            <p:ph sz="quarter" idx="1"/>
          </p:nvPr>
        </p:nvGraphicFramePr>
        <p:xfrm>
          <a:off x="392112" y="2027237"/>
          <a:ext cx="3505491" cy="1068387"/>
        </p:xfrm>
        <a:graphic>
          <a:graphicData uri="http://schemas.openxmlformats.org/presentationml/2006/ole">
            <p:oleObj spid="_x0000_s56322" name="Equation" r:id="rId3" imgW="1333440" imgH="40608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878512" y="2179637"/>
          <a:ext cx="1143000" cy="552235"/>
        </p:xfrm>
        <a:graphic>
          <a:graphicData uri="http://schemas.openxmlformats.org/presentationml/2006/ole">
            <p:oleObj spid="_x0000_s56323" name="Equation" r:id="rId4" imgW="583920" imgH="177480" progId="Equation.3">
              <p:embed/>
            </p:oleObj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 l="52268" t="33587" r="17851" b="25568"/>
          <a:stretch>
            <a:fillRect/>
          </a:stretch>
        </p:blipFill>
        <p:spPr bwMode="auto">
          <a:xfrm>
            <a:off x="6019800" y="3777647"/>
            <a:ext cx="3124200" cy="308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743226" y="2647854"/>
            <a:ext cx="3934861" cy="542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9069387" cy="12604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Step-Down Chopper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Analysis- Continuous Current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2" y="2484437"/>
            <a:ext cx="9002712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92112" y="6827837"/>
            <a:ext cx="4583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Chopper S is turned 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107112" y="6751637"/>
            <a:ext cx="3352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Diode Conducts</a:t>
            </a: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Analysis- Continuous Current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5912" y="1951037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Mode 1: The Chopper  switch S is turned ON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2" y="2941637"/>
            <a:ext cx="938817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Analysis- Continuous Current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5912" y="1951037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Mode 2: The Chopper  switch S is turned OFF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112" y="2789237"/>
            <a:ext cx="834484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Analysis- Continuous Current</a:t>
            </a:r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5112" y="1722437"/>
            <a:ext cx="6858000" cy="538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001712" y="7098010"/>
            <a:ext cx="74437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 ripple current is maximum when the duty cycle is 50%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Analysis- Continuous Current</a:t>
            </a:r>
            <a:endParaRPr lang="en-US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312" y="1810984"/>
            <a:ext cx="6255502" cy="574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41713</TotalTime>
  <Words>69</Words>
  <Application>Microsoft Office PowerPoint</Application>
  <PresentationFormat>Custom</PresentationFormat>
  <Paragraphs>15</Paragraphs>
  <Slides>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Equation</vt:lpstr>
      <vt:lpstr>EE305 Power Electronics</vt:lpstr>
      <vt:lpstr>Step-Down Chopper</vt:lpstr>
      <vt:lpstr>Step-Down Chopper</vt:lpstr>
      <vt:lpstr>Analysis- Continuous Current</vt:lpstr>
      <vt:lpstr>Analysis- Continuous Current</vt:lpstr>
      <vt:lpstr>Analysis- Continuous Current</vt:lpstr>
      <vt:lpstr>Analysis- Continuous Current</vt:lpstr>
      <vt:lpstr>Analysis- Continuous Current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erorrs</dc:creator>
  <cp:lastModifiedBy>unnikrishnan</cp:lastModifiedBy>
  <cp:revision>520</cp:revision>
  <cp:lastPrinted>1601-01-01T00:00:00Z</cp:lastPrinted>
  <dcterms:created xsi:type="dcterms:W3CDTF">2010-02-21T15:05:38Z</dcterms:created>
  <dcterms:modified xsi:type="dcterms:W3CDTF">2017-11-07T15:05:24Z</dcterms:modified>
</cp:coreProperties>
</file>